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  <p:embeddedFont>
      <p:font typeface="Helvetica Neue Ligh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Light-regular.fntdata"/><Relationship Id="rId14" Type="http://schemas.openxmlformats.org/officeDocument/2006/relationships/font" Target="fonts/HelveticaNeue-boldItalic.fntdata"/><Relationship Id="rId17" Type="http://schemas.openxmlformats.org/officeDocument/2006/relationships/font" Target="fonts/HelveticaNeueLight-italic.fntdata"/><Relationship Id="rId16" Type="http://schemas.openxmlformats.org/officeDocument/2006/relationships/font" Target="fonts/HelveticaNeue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HelveticaNeue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c4f850fb2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c4f850fb2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8a02488b0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8a02488b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af3b2ac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af3b2ac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5edbc7b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5edbc7b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14937476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14937476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Titr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Helvetica Neue Light"/>
              <a:buNone/>
              <a:defRPr sz="52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Helvetica Neue"/>
              <a:buNone/>
              <a:defRPr sz="5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Helvetica Neue"/>
              <a:buNone/>
              <a:defRPr sz="5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Helvetica Neue"/>
              <a:buNone/>
              <a:defRPr sz="5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Helvetica Neue"/>
              <a:buNone/>
              <a:defRPr sz="5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Helvetica Neue"/>
              <a:buNone/>
              <a:defRPr sz="5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Helvetica Neue"/>
              <a:buNone/>
              <a:defRPr sz="5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Helvetica Neue"/>
              <a:buNone/>
              <a:defRPr sz="5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Helvetica Neue"/>
              <a:buNone/>
              <a:defRPr sz="5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 Light"/>
              <a:buNone/>
              <a:defRPr sz="2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41551" y="4033501"/>
            <a:ext cx="1860888" cy="96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 de fin">
  <p:cSld name="BLANK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2" name="Google Shape;6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11823" y="0"/>
            <a:ext cx="492035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 1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3239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 Light"/>
              <a:buNone/>
              <a:def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463825" y="1467200"/>
            <a:ext cx="4931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 2">
  <p:cSld name="SECTION_HEADER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3239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 Light"/>
              <a:buNone/>
              <a:defRPr sz="3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463825" y="1467200"/>
            <a:ext cx="49317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 Light"/>
              <a:buNone/>
              <a:defRPr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>
  <p:cSld name="CUSTO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-4800"/>
            <a:ext cx="4524600" cy="5153100"/>
          </a:xfrm>
          <a:prstGeom prst="rect">
            <a:avLst/>
          </a:prstGeom>
          <a:solidFill>
            <a:srgbClr val="31297C"/>
          </a:solidFill>
          <a:ln cap="flat" cmpd="sng" w="9525">
            <a:solidFill>
              <a:srgbClr val="3129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207575" y="2129950"/>
            <a:ext cx="400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 Light"/>
              <a:buNone/>
              <a:defRPr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 Light"/>
              <a:buNone/>
              <a:defRPr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●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○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■"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"/>
              <a:buNone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Helvetica Neue Light"/>
              <a:buNone/>
              <a:defRPr sz="28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>
            <a:off x="4723125" y="1347125"/>
            <a:ext cx="4061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9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Titre</a:t>
            </a:r>
            <a:endParaRPr b="1" sz="29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5810175" y="3847150"/>
            <a:ext cx="1887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Auteur.e / Intervenant.e</a:t>
            </a:r>
            <a:endParaRPr sz="13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11700" y="3239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/>
        </p:nvSpPr>
        <p:spPr>
          <a:xfrm>
            <a:off x="420350" y="565075"/>
            <a:ext cx="83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451575" y="596600"/>
            <a:ext cx="80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Helvetica Neue"/>
                <a:ea typeface="Helvetica Neue"/>
                <a:cs typeface="Helvetica Neue"/>
                <a:sym typeface="Helvetica Neue"/>
              </a:rPr>
              <a:t>Contenu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/>
        </p:nvSpPr>
        <p:spPr>
          <a:xfrm>
            <a:off x="420350" y="565075"/>
            <a:ext cx="83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9"/>
          <p:cNvSpPr txBox="1"/>
          <p:nvPr/>
        </p:nvSpPr>
        <p:spPr>
          <a:xfrm>
            <a:off x="420350" y="1043100"/>
            <a:ext cx="809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Helvetica Neue"/>
                <a:ea typeface="Helvetica Neue"/>
                <a:cs typeface="Helvetica Neue"/>
                <a:sym typeface="Helvetica Neue"/>
              </a:rPr>
              <a:t>xxx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" name="Google Shape;86;p19"/>
          <p:cNvSpPr txBox="1"/>
          <p:nvPr>
            <p:ph idx="4294967295" type="title"/>
          </p:nvPr>
        </p:nvSpPr>
        <p:spPr>
          <a:xfrm>
            <a:off x="311700" y="34427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Liens d’intérêt éventuels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[CNSF]_Modèle PowerPoin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